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180000" y="1845000"/>
            <a:ext cx="9717480" cy="197748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800000" y="2190600"/>
            <a:ext cx="6477480" cy="115668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/>
          <p:nvPr/>
        </p:nvSpPr>
        <p:spPr>
          <a:xfrm flipH="1">
            <a:off x="270000" y="522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/>
          <p:nvPr/>
        </p:nvSpPr>
        <p:spPr>
          <a:xfrm flipH="1">
            <a:off x="270000" y="54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/>
          <p:nvPr/>
        </p:nvSpPr>
        <p:spPr>
          <a:xfrm>
            <a:off x="289440" y="1080000"/>
            <a:ext cx="457056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Considerações finais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684000" y="2154240"/>
            <a:ext cx="593748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projeto do site Game Mania foi concluído considerando todas as orientações do briefing e seus requisitos.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Espera-se que o nosso cliente alcance os resultados desejados.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Obrigado.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1800000" y="2344320"/>
            <a:ext cx="647748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Desenvolvido por welingtonvb.</a:t>
            </a:r>
            <a:endParaRPr b="0" lang="pt-B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Full Stack EAD – Senai – 2022.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8360" y="853560"/>
            <a:ext cx="1869120" cy="94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</a:rPr>
              <a:t>O projeto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/>
          <p:nvPr/>
        </p:nvSpPr>
        <p:spPr>
          <a:xfrm>
            <a:off x="540000" y="1980000"/>
            <a:ext cx="701784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Site de vendas – e-commerce;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Público gamer;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Comunicação;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Divulgação;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Proposta para a inclusão de consoles além de pc games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e-commerce para aumento do público-alvo.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8360" y="835920"/>
            <a:ext cx="2229120" cy="9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</a:rPr>
              <a:t>Requisitos: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540000" y="1980000"/>
            <a:ext cx="5397480" cy="29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Site minimalista;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 informação;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Pouco texto;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Poucas cores;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 propaganda;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Cores: branco, preto, azul, vermelho, verde;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Tipografia: sem serifa;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Página contato: telefone, e-mail e localização;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Rodapé: e-mail, telefone e redes sociais;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um slogan;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travamentos.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48360" y="835920"/>
            <a:ext cx="6911640" cy="9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</a:rPr>
              <a:t>Linguagens e frameworks utilizados: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/>
          <p:nvPr/>
        </p:nvSpPr>
        <p:spPr>
          <a:xfrm>
            <a:off x="540000" y="1980000"/>
            <a:ext cx="5397480" cy="29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HTML5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CSS3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JavaScript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Bootstrap 5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jQuery;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Google fonts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7020000" y="2638800"/>
            <a:ext cx="2160000" cy="11412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360000" y="1205640"/>
            <a:ext cx="5400000" cy="9036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graphicFrame>
        <p:nvGraphicFramePr>
          <p:cNvPr id="102" name=""/>
          <p:cNvGraphicFramePr/>
          <p:nvPr/>
        </p:nvGraphicFramePr>
        <p:xfrm>
          <a:off x="642960" y="351000"/>
          <a:ext cx="8752680" cy="349560"/>
        </p:xfrm>
        <a:graphic>
          <a:graphicData uri="http://schemas.openxmlformats.org/drawingml/2006/table">
            <a:tbl>
              <a:tblPr/>
              <a:tblGrid>
                <a:gridCol w="3981960"/>
                <a:gridCol w="773280"/>
                <a:gridCol w="3997800"/>
              </a:tblGrid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DESKTOP 1044px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SMARTPHONE 320px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3" name=""/>
          <p:cNvSpPr txBox="1"/>
          <p:nvPr/>
        </p:nvSpPr>
        <p:spPr>
          <a:xfrm>
            <a:off x="6480000" y="1251000"/>
            <a:ext cx="30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Logotipo em destaque no centro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6480000" y="1548000"/>
            <a:ext cx="342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Menu com botões de acesso rápido e fácil assimilação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6480000" y="1836000"/>
            <a:ext cx="14400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Campo para pesquisa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2808000" y="3259800"/>
            <a:ext cx="342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Menu sandwich dropdown no lugar do menu de botões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 flipH="1">
            <a:off x="5760000" y="1368000"/>
            <a:ext cx="756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"/>
          <p:cNvSpPr/>
          <p:nvPr/>
        </p:nvSpPr>
        <p:spPr>
          <a:xfrm flipH="1">
            <a:off x="5760360" y="1656000"/>
            <a:ext cx="756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 flipH="1">
            <a:off x="5760720" y="1944000"/>
            <a:ext cx="756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/>
          <p:nvPr/>
        </p:nvSpPr>
        <p:spPr>
          <a:xfrm>
            <a:off x="6048000" y="3384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080000" y="3600000"/>
            <a:ext cx="759600" cy="15940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12" name=""/>
          <p:cNvSpPr txBox="1"/>
          <p:nvPr/>
        </p:nvSpPr>
        <p:spPr>
          <a:xfrm>
            <a:off x="2559600" y="4500000"/>
            <a:ext cx="180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000" spc="-1" strike="noStrike">
                <a:latin typeface="Arial"/>
              </a:rPr>
              <a:t>Menu sandwich dropdown (Bootstrap 5)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 flipH="1">
            <a:off x="1839600" y="4617000"/>
            <a:ext cx="756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360000" y="1224000"/>
            <a:ext cx="5400000" cy="28080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5940000" y="2732400"/>
            <a:ext cx="2160000" cy="24876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graphicFrame>
        <p:nvGraphicFramePr>
          <p:cNvPr id="118" name=""/>
          <p:cNvGraphicFramePr/>
          <p:nvPr/>
        </p:nvGraphicFramePr>
        <p:xfrm>
          <a:off x="643680" y="351720"/>
          <a:ext cx="8752680" cy="349560"/>
        </p:xfrm>
        <a:graphic>
          <a:graphicData uri="http://schemas.openxmlformats.org/drawingml/2006/table">
            <a:tbl>
              <a:tblPr/>
              <a:tblGrid>
                <a:gridCol w="3981960"/>
                <a:gridCol w="773280"/>
                <a:gridCol w="3997800"/>
              </a:tblGrid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DESKTOP 1044px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SMARTPHONE 320px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9" name=""/>
          <p:cNvSpPr txBox="1"/>
          <p:nvPr/>
        </p:nvSpPr>
        <p:spPr>
          <a:xfrm>
            <a:off x="6474600" y="1343880"/>
            <a:ext cx="30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Banner sobre com a missão da empresa.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 flipH="1">
            <a:off x="5754600" y="1460880"/>
            <a:ext cx="756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 txBox="1"/>
          <p:nvPr/>
        </p:nvSpPr>
        <p:spPr>
          <a:xfrm>
            <a:off x="720000" y="4680000"/>
            <a:ext cx="414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Destaque com botões de acesso rápido aos consoles e smartphones.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 flipV="1">
            <a:off x="2700000" y="4032000"/>
            <a:ext cx="0" cy="648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"/>
          <p:cNvSpPr txBox="1"/>
          <p:nvPr/>
        </p:nvSpPr>
        <p:spPr>
          <a:xfrm>
            <a:off x="6474600" y="2244240"/>
            <a:ext cx="30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Destaque do produto pc gamer.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 flipH="1">
            <a:off x="5754600" y="2361240"/>
            <a:ext cx="756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"/>
          <p:cNvSpPr txBox="1"/>
          <p:nvPr/>
        </p:nvSpPr>
        <p:spPr>
          <a:xfrm>
            <a:off x="8280000" y="3960000"/>
            <a:ext cx="162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Ocultação do destaque com botões de acesso rápido.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 flipH="1">
            <a:off x="8100000" y="504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9000000" y="4500000"/>
            <a:ext cx="0" cy="54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360000" y="1206000"/>
            <a:ext cx="4320000" cy="40140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8460000" y="1224000"/>
            <a:ext cx="1026000" cy="39456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graphicFrame>
        <p:nvGraphicFramePr>
          <p:cNvPr id="132" name=""/>
          <p:cNvGraphicFramePr/>
          <p:nvPr/>
        </p:nvGraphicFramePr>
        <p:xfrm>
          <a:off x="643680" y="351720"/>
          <a:ext cx="8752680" cy="349560"/>
        </p:xfrm>
        <a:graphic>
          <a:graphicData uri="http://schemas.openxmlformats.org/drawingml/2006/table">
            <a:tbl>
              <a:tblPr/>
              <a:tblGrid>
                <a:gridCol w="3981960"/>
                <a:gridCol w="773280"/>
                <a:gridCol w="3997800"/>
              </a:tblGrid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DESKTOP 1044px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SMARTPHONE 320px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3" name=""/>
          <p:cNvSpPr txBox="1"/>
          <p:nvPr/>
        </p:nvSpPr>
        <p:spPr>
          <a:xfrm>
            <a:off x="4932000" y="2516760"/>
            <a:ext cx="3297240" cy="16506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Galeria de jogos dividida nas 3 principais marcas do mercado gamer: Xbox, Playstation e Nintendo.</a:t>
            </a:r>
            <a:endParaRPr b="0" lang="pt-BR" sz="1000" spc="-1" strike="noStrike">
              <a:latin typeface="Arial"/>
            </a:endParaRPr>
          </a:p>
          <a:p>
            <a:endParaRPr b="0" lang="pt-BR" sz="1000" spc="-1" strike="noStrike">
              <a:latin typeface="Arial"/>
            </a:endParaRPr>
          </a:p>
          <a:p>
            <a:r>
              <a:rPr b="0" lang="pt-BR" sz="1000" spc="-1" strike="noStrike">
                <a:latin typeface="Arial"/>
              </a:rPr>
              <a:t>Em 1440px possui 5 jogos por  linha da marca.</a:t>
            </a:r>
            <a:endParaRPr b="0" lang="pt-BR" sz="1000" spc="-1" strike="noStrike">
              <a:latin typeface="Arial"/>
            </a:endParaRPr>
          </a:p>
          <a:p>
            <a:endParaRPr b="0" lang="pt-BR" sz="1000" spc="-1" strike="noStrike">
              <a:latin typeface="Arial"/>
            </a:endParaRPr>
          </a:p>
          <a:p>
            <a:r>
              <a:rPr b="0" lang="pt-BR" sz="1000" spc="-1" strike="noStrike">
                <a:latin typeface="Arial"/>
              </a:rPr>
              <a:t>Já em 320px, ocorre a redução para apenas um jogo por linha.</a:t>
            </a:r>
            <a:endParaRPr b="0" lang="pt-BR" sz="1000" spc="-1" strike="noStrike">
              <a:latin typeface="Arial"/>
            </a:endParaRPr>
          </a:p>
          <a:p>
            <a:endParaRPr b="0" lang="pt-BR" sz="1000" spc="-1" strike="noStrike">
              <a:latin typeface="Arial"/>
            </a:endParaRPr>
          </a:p>
          <a:p>
            <a:r>
              <a:rPr b="0" lang="pt-BR" sz="1000" spc="-1" strike="noStrike">
                <a:latin typeface="Arial"/>
              </a:rPr>
              <a:t>Logotipo com link para a página de cada marca.</a:t>
            </a:r>
            <a:endParaRPr b="0" lang="pt-BR" sz="1000" spc="-1" strike="noStrike">
              <a:latin typeface="Arial"/>
            </a:endParaRPr>
          </a:p>
          <a:p>
            <a:endParaRPr b="0" lang="pt-BR" sz="1000" spc="-1" strike="noStrike">
              <a:latin typeface="Arial"/>
            </a:endParaRPr>
          </a:p>
          <a:p>
            <a:r>
              <a:rPr b="0" lang="pt-BR" sz="1000" spc="-1" strike="noStrike">
                <a:latin typeface="Arial"/>
              </a:rPr>
              <a:t>A Framework Bootstrap 5 foi utilizada para os cards.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360000" y="1126800"/>
            <a:ext cx="5400000" cy="35532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7380000" y="900000"/>
            <a:ext cx="2160000" cy="43848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graphicFrame>
        <p:nvGraphicFramePr>
          <p:cNvPr id="138" name=""/>
          <p:cNvGraphicFramePr/>
          <p:nvPr/>
        </p:nvGraphicFramePr>
        <p:xfrm>
          <a:off x="643680" y="351720"/>
          <a:ext cx="8752680" cy="349560"/>
        </p:xfrm>
        <a:graphic>
          <a:graphicData uri="http://schemas.openxmlformats.org/drawingml/2006/table">
            <a:tbl>
              <a:tblPr/>
              <a:tblGrid>
                <a:gridCol w="3981960"/>
                <a:gridCol w="773280"/>
                <a:gridCol w="3997800"/>
              </a:tblGrid>
              <a:tr h="22536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DESKTOP 1044px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SMARTPHONE 320px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9" name=""/>
          <p:cNvSpPr txBox="1"/>
          <p:nvPr/>
        </p:nvSpPr>
        <p:spPr>
          <a:xfrm>
            <a:off x="5940000" y="900000"/>
            <a:ext cx="1260000" cy="11368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Todos os elementos mantidos apenas com a redução proporcional a tela do dispositivo e reposicionamento.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 flipH="1">
            <a:off x="5760000" y="2484000"/>
            <a:ext cx="648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 txBox="1"/>
          <p:nvPr/>
        </p:nvSpPr>
        <p:spPr>
          <a:xfrm>
            <a:off x="6408000" y="2289960"/>
            <a:ext cx="115200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Carrossel com as novidades (jQuery)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5760000" y="3420000"/>
            <a:ext cx="972000" cy="65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buNone/>
            </a:pPr>
            <a:r>
              <a:rPr b="0" lang="pt-BR" sz="1000" spc="-1" strike="noStrike">
                <a:latin typeface="Arial"/>
              </a:rPr>
              <a:t>Carrossel com a opinião dos clientes (Bootstrap)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6732000" y="3672000"/>
            <a:ext cx="648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 txBox="1"/>
          <p:nvPr/>
        </p:nvSpPr>
        <p:spPr>
          <a:xfrm>
            <a:off x="5760000" y="4500360"/>
            <a:ext cx="97200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buNone/>
            </a:pPr>
            <a:r>
              <a:rPr b="0" lang="pt-BR" sz="1000" spc="-1" strike="noStrike">
                <a:latin typeface="Arial"/>
              </a:rPr>
              <a:t>Destaque para boletim de notícias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6732000" y="4752360"/>
            <a:ext cx="648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330480" y="1221120"/>
            <a:ext cx="5400000" cy="163080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7380000" y="828000"/>
            <a:ext cx="2160000" cy="44640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0" name=""/>
          <p:cNvGraphicFramePr/>
          <p:nvPr/>
        </p:nvGraphicFramePr>
        <p:xfrm>
          <a:off x="643320" y="351360"/>
          <a:ext cx="8752680" cy="349560"/>
        </p:xfrm>
        <a:graphic>
          <a:graphicData uri="http://schemas.openxmlformats.org/drawingml/2006/table">
            <a:tbl>
              <a:tblPr/>
              <a:tblGrid>
                <a:gridCol w="3981960"/>
                <a:gridCol w="773280"/>
                <a:gridCol w="3997800"/>
              </a:tblGrid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DESKTOP 1044px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solidFill>
                            <a:srgbClr val="3465a4"/>
                          </a:solidFill>
                          <a:latin typeface="Arial"/>
                        </a:rPr>
                        <a:t>SMARTPHONE 320px</a:t>
                      </a:r>
                      <a:endParaRPr b="1" lang="pt-BR" sz="1800" spc="-1" strike="noStrike">
                        <a:solidFill>
                          <a:srgbClr val="3465a4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1" name=""/>
          <p:cNvSpPr txBox="1"/>
          <p:nvPr/>
        </p:nvSpPr>
        <p:spPr>
          <a:xfrm>
            <a:off x="5940000" y="1455120"/>
            <a:ext cx="1260000" cy="11368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pt-BR" sz="1000" spc="-1" strike="noStrike">
                <a:latin typeface="Arial"/>
              </a:rPr>
              <a:t>Todos os elementos mantidos apenas com a redução proporcional a tela do dispositivo e reposicionamento.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52" name=""/>
          <p:cNvSpPr txBox="1"/>
          <p:nvPr/>
        </p:nvSpPr>
        <p:spPr>
          <a:xfrm>
            <a:off x="5760000" y="4524120"/>
            <a:ext cx="97200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buNone/>
            </a:pPr>
            <a:r>
              <a:rPr b="0" lang="pt-BR" sz="1000" spc="-1" strike="noStrike">
                <a:latin typeface="Arial"/>
              </a:rPr>
              <a:t>Ocultação da descrição</a:t>
            </a:r>
            <a:endParaRPr b="0" lang="pt-BR" sz="1000" spc="-1" strike="noStrike">
              <a:latin typeface="Arial"/>
            </a:endParaRPr>
          </a:p>
          <a:p>
            <a:pPr algn="r">
              <a:buNone/>
            </a:pPr>
            <a:r>
              <a:rPr b="0" lang="pt-BR" sz="1000" spc="-1" strike="noStrike">
                <a:latin typeface="Arial"/>
              </a:rPr>
              <a:t>dos ícones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6732000" y="4776120"/>
            <a:ext cx="648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Application>LibreOffice/7.3.1.3$Windows_X86_64 LibreOffice_project/a69ca51ded25f3eefd52d7bf9a5fad8c90b87951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2022-03-16T16:24:13Z</dcterms:created>
  <dc:creator/>
  <dc:description/>
  <dc:language>pt-BR</dc:language>
  <cp:lastModifiedBy/>
  <dcterms:modified xsi:type="dcterms:W3CDTF">2022-04-27T00:30:39Z</dcterms:modified>
  <cp:revision>56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